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jpe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83" r:id="rId2"/>
    <p:sldId id="282" r:id="rId3"/>
    <p:sldId id="256" r:id="rId4"/>
    <p:sldId id="257" r:id="rId5"/>
    <p:sldId id="271" r:id="rId6"/>
    <p:sldId id="258" r:id="rId7"/>
    <p:sldId id="272" r:id="rId8"/>
    <p:sldId id="270" r:id="rId9"/>
    <p:sldId id="273" r:id="rId10"/>
    <p:sldId id="259" r:id="rId11"/>
    <p:sldId id="260" r:id="rId12"/>
    <p:sldId id="262" r:id="rId13"/>
    <p:sldId id="274" r:id="rId14"/>
    <p:sldId id="263" r:id="rId15"/>
    <p:sldId id="275" r:id="rId16"/>
    <p:sldId id="264" r:id="rId17"/>
    <p:sldId id="276" r:id="rId18"/>
    <p:sldId id="277" r:id="rId19"/>
    <p:sldId id="280" r:id="rId20"/>
    <p:sldId id="281" r:id="rId21"/>
    <p:sldId id="284" r:id="rId22"/>
    <p:sldId id="285" r:id="rId23"/>
    <p:sldId id="301" r:id="rId24"/>
    <p:sldId id="295" r:id="rId25"/>
    <p:sldId id="286" r:id="rId26"/>
    <p:sldId id="287" r:id="rId27"/>
    <p:sldId id="288" r:id="rId28"/>
    <p:sldId id="291" r:id="rId29"/>
    <p:sldId id="290" r:id="rId30"/>
    <p:sldId id="293" r:id="rId31"/>
    <p:sldId id="292" r:id="rId32"/>
    <p:sldId id="289" r:id="rId33"/>
    <p:sldId id="294" r:id="rId34"/>
    <p:sldId id="297" r:id="rId35"/>
    <p:sldId id="298" r:id="rId36"/>
    <p:sldId id="299" r:id="rId37"/>
    <p:sldId id="300" r:id="rId3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12" d="100"/>
          <a:sy n="112" d="100"/>
        </p:scale>
        <p:origin x="-1336" y="-10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FCB51-AF75-E947-98BF-085F77655110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E25DB-CCF7-A24E-8A4E-53A878770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E25DB-CCF7-A24E-8A4E-53A8787702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3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E25DB-CCF7-A24E-8A4E-53A8787702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E25DB-CCF7-A24E-8A4E-53A8787702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4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8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7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4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5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9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1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C7503-4093-2248-B20A-F7C1C4423804}" type="datetimeFigureOut">
              <a:rPr lang="en-US" smtClean="0"/>
              <a:t>05/07/16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99196-6FDE-1743-8F1B-39BDB97D6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95754"/>
            <a:ext cx="9144000" cy="45192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695"/>
            <a:ext cx="7886700" cy="1104636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chemeClr val="accent2"/>
                </a:solidFill>
                <a:latin typeface="+mn-lt"/>
              </a:rPr>
              <a:t>HOUSE  GAME</a:t>
            </a:r>
            <a:endParaRPr lang="en-US" sz="4400" b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524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5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music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2422" y="4235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9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9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3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tree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04915" y="17603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9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95754"/>
            <a:ext cx="9144000" cy="45192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695"/>
            <a:ext cx="7886700" cy="1104636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chemeClr val="accent2"/>
                </a:solidFill>
                <a:latin typeface="+mn-lt"/>
              </a:rPr>
              <a:t>HOUSE  GAME</a:t>
            </a:r>
            <a:endParaRPr lang="en-US" sz="4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270" y="1272209"/>
            <a:ext cx="4462669" cy="376413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4" y="1408907"/>
            <a:ext cx="3627438" cy="36274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2" y="3138258"/>
            <a:ext cx="1348765" cy="1348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44" y="1965294"/>
            <a:ext cx="2514600" cy="215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80695" y="1272209"/>
            <a:ext cx="4462669" cy="376413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79236" y="1408907"/>
            <a:ext cx="4267200" cy="3627438"/>
            <a:chOff x="4699724" y="1408907"/>
            <a:chExt cx="4267200" cy="3627438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724" y="1408907"/>
              <a:ext cx="3627438" cy="36274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417" y="3375941"/>
              <a:ext cx="1324302" cy="13243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49" y="3111438"/>
              <a:ext cx="1968775" cy="169036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293033" y="1318394"/>
            <a:ext cx="59984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3195" y="1309933"/>
            <a:ext cx="108555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MUSIC HALL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3" y="2044062"/>
            <a:ext cx="634618" cy="544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29" y="2103751"/>
            <a:ext cx="458052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95754"/>
            <a:ext cx="9144000" cy="45192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695"/>
            <a:ext cx="7886700" cy="110463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2"/>
                </a:solidFill>
                <a:latin typeface="+mn-lt"/>
              </a:rPr>
              <a:t>Now Let’s Try It Out</a:t>
            </a:r>
            <a:r>
              <a:rPr lang="is-IS" sz="4400" b="1" dirty="0" smtClean="0">
                <a:solidFill>
                  <a:schemeClr val="accent2"/>
                </a:solidFill>
                <a:latin typeface="+mn-lt"/>
              </a:rPr>
              <a:t>…</a:t>
            </a:r>
            <a:endParaRPr lang="en-US" sz="4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270" y="1272209"/>
            <a:ext cx="4462669" cy="376413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4" y="1408907"/>
            <a:ext cx="3627438" cy="36274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2" y="3138258"/>
            <a:ext cx="1348765" cy="1348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44" y="1965294"/>
            <a:ext cx="2514600" cy="215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80695" y="1272209"/>
            <a:ext cx="4462669" cy="376413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79236" y="1408907"/>
            <a:ext cx="4267200" cy="3627438"/>
            <a:chOff x="4699724" y="1408907"/>
            <a:chExt cx="4267200" cy="3627438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724" y="1408907"/>
              <a:ext cx="3627438" cy="36274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417" y="3375941"/>
              <a:ext cx="1324302" cy="13243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49" y="3100298"/>
              <a:ext cx="1968775" cy="169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0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9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music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59812" y="2272854"/>
            <a:ext cx="812800" cy="81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159812" y="3223100"/>
            <a:ext cx="628634" cy="30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music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38338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5956" y="2522136"/>
            <a:ext cx="2622620" cy="194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2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5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tree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04915" y="17603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music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1884" y="3678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tree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6448" y="6632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17</Words>
  <Application>Microsoft Macintosh PowerPoint</Application>
  <PresentationFormat>On-screen Show (16:10)</PresentationFormat>
  <Paragraphs>9</Paragraphs>
  <Slides>37</Slides>
  <Notes>3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HOUSE  GAME</vt:lpstr>
      <vt:lpstr>HOUSE 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Let’s Try It Out…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Anna Peng</cp:lastModifiedBy>
  <cp:revision>13</cp:revision>
  <dcterms:created xsi:type="dcterms:W3CDTF">2016-06-28T15:52:29Z</dcterms:created>
  <dcterms:modified xsi:type="dcterms:W3CDTF">2016-07-05T06:37:29Z</dcterms:modified>
</cp:coreProperties>
</file>